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7"/>
  </p:normalViewPr>
  <p:slideViewPr>
    <p:cSldViewPr snapToGrid="0">
      <p:cViewPr varScale="1">
        <p:scale>
          <a:sx n="90" d="100"/>
          <a:sy n="90" d="100"/>
        </p:scale>
        <p:origin x="23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514C8-E887-F3D9-37CA-A3B3103AC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DD06E3-FC1E-C481-2B37-CA790741D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D0ADB3-9FF4-1CA5-7C7B-663D81102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28D-5B09-7A43-BF9B-92C880CAD700}" type="datetimeFigureOut">
              <a:rPr lang="pt-BR" smtClean="0"/>
              <a:t>21/03/2024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B00970-3568-3E08-6244-0067D6923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6A6DD3-0E69-2B38-0879-B6DAAE04C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B5FC-D7A0-C44A-86D6-F598B5C099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94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A40F6-0FA3-9036-B933-16F48C901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4A8342C-EEEA-275D-05CD-1C877394C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2D9428-4325-F845-6C97-6D0884420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28D-5B09-7A43-BF9B-92C880CAD700}" type="datetimeFigureOut">
              <a:rPr lang="pt-BR" smtClean="0"/>
              <a:t>21/03/2024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53CBB7-31CE-974B-6D0E-072AE5786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538F20-794E-A40F-0F2C-8A72C0D4A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B5FC-D7A0-C44A-86D6-F598B5C099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58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942A8C-9811-2C84-E8D0-6305CCCC8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44603F3-23B4-FEFC-AC39-913EAFBD0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6D1751-D5C4-2672-4151-7DCEDA31A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28D-5B09-7A43-BF9B-92C880CAD700}" type="datetimeFigureOut">
              <a:rPr lang="pt-BR" smtClean="0"/>
              <a:t>21/03/2024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9B755C-C394-1B61-84B9-3CC4E043B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14F410-600C-E89E-647D-A1B07859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B5FC-D7A0-C44A-86D6-F598B5C099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84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6ED0D5-01A8-051C-DAAA-5A51B0C02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90345D-5F81-1F33-254B-000AFF44E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33DC76-59A7-F285-6CFF-CCA56CD59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28D-5B09-7A43-BF9B-92C880CAD700}" type="datetimeFigureOut">
              <a:rPr lang="pt-BR" smtClean="0"/>
              <a:t>21/03/2024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45CEEE-553F-CEF7-0727-DC8183CDE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4EFA98-627E-BDF2-2B70-C04D0C65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B5FC-D7A0-C44A-86D6-F598B5C099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65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FE6C1-60E7-BF94-29CF-E63113F7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B731ED-D194-3EA3-807C-B965272DC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144CD2-4503-973D-8073-4125B5E8F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28D-5B09-7A43-BF9B-92C880CAD700}" type="datetimeFigureOut">
              <a:rPr lang="pt-BR" smtClean="0"/>
              <a:t>21/03/2024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AE36CB-1B46-66E6-E86E-AB0DB86CD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4D55A3-1DBC-EBAA-17B0-5603055D1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B5FC-D7A0-C44A-86D6-F598B5C099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78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64F3BE-D773-C08F-BD1A-D51089CF8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265935-CD73-EB73-C21F-8CE44BFBA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AB4D245-3328-1CC8-27FD-70DAC49E8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33E8A35-F346-DA37-CAE6-CD0F8178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28D-5B09-7A43-BF9B-92C880CAD700}" type="datetimeFigureOut">
              <a:rPr lang="pt-BR" smtClean="0"/>
              <a:t>21/03/2024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FB7E65-4DF4-3BE5-AB0A-DE98F2A25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4A9DD5-5167-EF4F-C5A0-F1A275F8E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B5FC-D7A0-C44A-86D6-F598B5C099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92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254C3-C354-5C31-E20B-52639ABE7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12F806-F902-ABFD-E199-E3DB01FBE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14FC82A-32CC-0FB8-76B5-D08C42DFC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858E096-F4D8-F2F1-C254-8561EDC05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21165F7-3BFF-86DE-85B5-9DD495947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FB5A6F0-38D0-E947-6CD3-CD3F40BFF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28D-5B09-7A43-BF9B-92C880CAD700}" type="datetimeFigureOut">
              <a:rPr lang="pt-BR" smtClean="0"/>
              <a:t>21/03/2024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5A14970-291E-53C8-A202-2C8979AD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E120DB7-FC87-063E-5198-3519F593F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B5FC-D7A0-C44A-86D6-F598B5C099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601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0941B-DF78-2D54-BB9B-9E31A53E1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BFC7E66-A91F-4614-1160-6E0BED10B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28D-5B09-7A43-BF9B-92C880CAD700}" type="datetimeFigureOut">
              <a:rPr lang="pt-BR" smtClean="0"/>
              <a:t>21/03/2024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80D6562-E589-DD57-4001-FA9BCA64D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14CE455-798B-9821-D5E5-4C7E1FE87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B5FC-D7A0-C44A-86D6-F598B5C099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14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73C04E5-0354-BDBA-296A-1C08B4AFE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28D-5B09-7A43-BF9B-92C880CAD700}" type="datetimeFigureOut">
              <a:rPr lang="pt-BR" smtClean="0"/>
              <a:t>21/03/2024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6E46206-B355-3FDD-2946-240D42A61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2B13109-14F3-40E8-E92D-367F7702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B5FC-D7A0-C44A-86D6-F598B5C099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42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F6382-596C-1CC9-12BF-F378DF9BE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D57D79-C8B1-FB85-96D2-D09A74A8E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63272A-A879-AA39-7366-27B14D309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182D41-F1C1-2929-0F4C-F36DC74C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28D-5B09-7A43-BF9B-92C880CAD700}" type="datetimeFigureOut">
              <a:rPr lang="pt-BR" smtClean="0"/>
              <a:t>21/03/2024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A97625-72E7-B56F-1280-BA01DB10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008677C-B89E-3924-24B5-75790B017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B5FC-D7A0-C44A-86D6-F598B5C099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17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6506C-EC69-6C70-8BDA-8613E4691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E9E5C24-1145-8D07-45D5-713F07872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D303B8-145D-027D-6415-2FF58189D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27A2BF-E5FE-B86B-356F-046AFD476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28D-5B09-7A43-BF9B-92C880CAD700}" type="datetimeFigureOut">
              <a:rPr lang="pt-BR" smtClean="0"/>
              <a:t>21/03/2024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08E498E-115C-B002-1E2B-E9E28E6FD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FB76B8F-1A31-5854-DCB4-B524C96A0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B5FC-D7A0-C44A-86D6-F598B5C099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7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259F5ED-5226-C20E-595C-D6775D268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1F6FAD2-523A-3B48-C387-68615CF48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AFAF6D-8079-5C9A-F50C-BD46DF7875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2328D-5B09-7A43-BF9B-92C880CAD700}" type="datetimeFigureOut">
              <a:rPr lang="pt-BR" smtClean="0"/>
              <a:t>21/03/2024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464038-1159-C7D0-0440-1E3CEA308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71FD28-9FD1-A6B0-4915-D1852B721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1B5FC-D7A0-C44A-86D6-F598B5C099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88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F875D2C-C1A6-49C7-9357-2BB8FBC29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018903-3549-4A3B-A9DF-B26757CAA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E5D3F77-D07F-4F7D-97A2-E36683020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C6F5A2D-56A0-4ED7-A3E2-3CF67608F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EE78A23-A358-0A05-33FB-67EC43334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618" y="458033"/>
            <a:ext cx="6513857" cy="726224"/>
          </a:xfrm>
          <a:noFill/>
          <a:ln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l"/>
            <a:r>
              <a:rPr lang="pt-BR" sz="1800" dirty="0"/>
              <a:t>  RS (183MS)                    BIV (171MS)                       BIV-LOT (126MS)       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465556-E6DA-DFEC-61C6-05D015C4B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553" y="464372"/>
            <a:ext cx="4062583" cy="660181"/>
          </a:xfrm>
          <a:ln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r>
              <a:rPr lang="pt-BR" sz="2000" b="1" dirty="0">
                <a:solidFill>
                  <a:schemeClr val="tx1">
                    <a:alpha val="60000"/>
                  </a:schemeClr>
                </a:solidFill>
              </a:rPr>
              <a:t>ECG FINAL </a:t>
            </a:r>
          </a:p>
        </p:txBody>
      </p:sp>
      <p:pic>
        <p:nvPicPr>
          <p:cNvPr id="9" name="Imagem 8" descr="Diagrama, Esquemático&#10;&#10;Descrição gerada automaticamente">
            <a:extLst>
              <a:ext uri="{FF2B5EF4-FFF2-40B4-BE49-F238E27FC236}">
                <a16:creationId xmlns:a16="http://schemas.microsoft.com/office/drawing/2014/main" id="{39CAB3A0-586B-C529-DCF4-DF50D8A22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065" y="1318727"/>
            <a:ext cx="1900411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5" name="Imagem 4" descr="Tela de computador&#10;&#10;Descrição gerada automaticamente com confiança baixa">
            <a:extLst>
              <a:ext uri="{FF2B5EF4-FFF2-40B4-BE49-F238E27FC236}">
                <a16:creationId xmlns:a16="http://schemas.microsoft.com/office/drawing/2014/main" id="{674F1195-F3D3-0C19-407B-EE52CEDD5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18" y="1314451"/>
            <a:ext cx="1898227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7" name="Imagem 6" descr="Mapa&#10;&#10;Descrição gerada automaticamente">
            <a:extLst>
              <a:ext uri="{FF2B5EF4-FFF2-40B4-BE49-F238E27FC236}">
                <a16:creationId xmlns:a16="http://schemas.microsoft.com/office/drawing/2014/main" id="{E91A9E7B-C81D-9942-B3DB-5874100AE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462" y="1314451"/>
            <a:ext cx="2055986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11" name="Imagem 10" descr="Uma imagem contendo lousa&#10;&#10;Descrição gerada automaticamente">
            <a:extLst>
              <a:ext uri="{FF2B5EF4-FFF2-40B4-BE49-F238E27FC236}">
                <a16:creationId xmlns:a16="http://schemas.microsoft.com/office/drawing/2014/main" id="{E515CDFF-21D4-1415-B4FC-02A8950FF0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8554" y="1361894"/>
            <a:ext cx="3954211" cy="4751387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5058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96426DBD-B645-F663-0CAD-01977B46B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814" y="643466"/>
            <a:ext cx="1087037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6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  RS (183MS)                    BIV (171MS)                       BIV-LOT (126MS)       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 dorfman</dc:creator>
  <cp:lastModifiedBy>fabio dorfman</cp:lastModifiedBy>
  <cp:revision>3</cp:revision>
  <dcterms:created xsi:type="dcterms:W3CDTF">2024-03-21T15:06:04Z</dcterms:created>
  <dcterms:modified xsi:type="dcterms:W3CDTF">2024-03-21T15:22:47Z</dcterms:modified>
</cp:coreProperties>
</file>